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5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zvuk-iz-skyp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voice-2019-05-28-17-51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&#1079;&#1074;&#1091;&#1082;&#1080;%20&#1087;&#1072;&#1088;&#1086;&#1074;&#1086;&#1079;&#1072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&#1083;&#1077;&#1089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&#1083;&#1077;&#1089;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&#1083;&#1077;&#1089;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&#1079;&#1074;&#1091;&#1082;&#1080;%20&#1087;&#1072;&#1088;&#1086;&#1074;&#1086;&#1079;&#1072;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zvuk-iz-skype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&#1086;&#1090;&#1082;&#1088;&#1099;&#1090;&#1086;&#1077;%20&#1079;&#1072;&#1085;&#1103;&#1090;&#1080;&#1103;%20&#1084;&#1083;%20&#1075;&#1088;\&#1053;&#1086;&#1074;&#1072;&#1103;%20&#1087;&#1072;&#1087;&#1082;&#1072;%20(4)\voice-2019-05-28-18-02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79713" y="4994334"/>
            <a:ext cx="5256584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ткрытое интегрированное занятие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младшей разновозрастной группе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«Поможем зайке посадить морковку»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zvuk-iz-skyp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880fy0odm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-531440"/>
            <a:ext cx="8496944" cy="7840871"/>
          </a:xfrm>
          <a:prstGeom prst="rect">
            <a:avLst/>
          </a:prstGeom>
        </p:spPr>
      </p:pic>
      <p:pic>
        <p:nvPicPr>
          <p:cNvPr id="8" name="voice-2019-05-28-17-5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и паров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7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00192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и паров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vuk-iz-skyp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ice-2019-05-28-18-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88024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</Words>
  <Application>Microsoft Office PowerPoint</Application>
  <PresentationFormat>Экран (4:3)</PresentationFormat>
  <Paragraphs>3</Paragraphs>
  <Slides>10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7</cp:revision>
  <dcterms:created xsi:type="dcterms:W3CDTF">2019-05-28T14:00:52Z</dcterms:created>
  <dcterms:modified xsi:type="dcterms:W3CDTF">2019-05-28T15:09:22Z</dcterms:modified>
</cp:coreProperties>
</file>