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4BA9-D3AD-4DDA-8ED9-17E5BE23FD3C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30C35-F9BB-4745-B6B4-50B66CBBC0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называется суп, который можно приготовить из предложенных овощей? (Борщ)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«Как собирают этот овощ?» Разложить</a:t>
            </a:r>
            <a:r>
              <a:rPr lang="ru-RU" baseline="0" dirty="0" smtClean="0"/>
              <a:t> овощи правильно, по способу их сбора.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«Что где растет?» (Что</a:t>
            </a:r>
            <a:r>
              <a:rPr lang="ru-RU" baseline="0" dirty="0" smtClean="0"/>
              <a:t> растет на грядке? Что растет в саду?)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Составь по семе – алгоритму рассказ</a:t>
            </a:r>
            <a:r>
              <a:rPr lang="ru-RU" baseline="0" dirty="0" smtClean="0"/>
              <a:t> – загадку об овоще или фрукте. Например: ребенок загадывает про себя овощ или фрукт и с помощью воспитателя составляет о нем рассказ по данной схеме. Лимон: «Он желтого цвета, небольшого размера, продолговатой формы, кислый на вкус, гладкий на ощупь, растет в Азии, в Китае, на Ближнем Востоке, в Европе. Из него можно приготовить джем, сок, с ним можно пить чай, печь пироги. Он очень полезный, в нём много витамина С» О чём речь?)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здесь лишнее</a:t>
            </a:r>
            <a:r>
              <a:rPr lang="ru-RU" baseline="0" dirty="0" smtClean="0"/>
              <a:t> и почему? (Банан лишний. Это фрукт)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здесь лишнее? (Редис. Это овощ)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 и почему? (Киви.</a:t>
            </a:r>
            <a:r>
              <a:rPr lang="ru-RU" baseline="0" dirty="0" smtClean="0"/>
              <a:t> Это не ягода)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 и почему? (Томат. Это овощ)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лишнее? (Груша. Это фрукт)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лишнее? (Персик. Это фрукт, а не ягода)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</a:t>
            </a:r>
            <a:r>
              <a:rPr lang="ru-RU" baseline="0" dirty="0" smtClean="0"/>
              <a:t> «Один – много» : Одна тыква – много тыкв; одно яблоко – много яблок; один огурец – много огурцов; Один абрикос – много абрикосов.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Какое варенье?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Скажи, как по-другому называется сок (варенье) из яблок?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(Яблочный сок, яблочное варенье).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слив?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(сливовый сок, сливовое варенье) и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т.д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0C35-F9BB-4745-B6B4-50B66CBBC02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ОВОЩИ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FF00"/>
                </a:solidFill>
              </a:rPr>
              <a:t>И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ФРУКТЫ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the-content-of-vitamin-c-in-fruit-and-vegetab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70" y="1214438"/>
            <a:ext cx="8200659" cy="52863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bb5c703c4cdc35d390b28d19b0cc76cd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3407"/>
            <a:ext cx="8165575" cy="61274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d72349d8d4e4d76139b88a1cb4ba82e4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0" y="428604"/>
            <a:ext cx="7856061" cy="58951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f9357370d17fd49dc82a191aac0738f6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90" y="285728"/>
            <a:ext cx="8189337" cy="61452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661e43cd124a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661e43cd124a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5450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4" y="785794"/>
            <a:ext cx="8800612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0711"/>
            <a:ext cx="857256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8" y="142852"/>
            <a:ext cx="8739249" cy="65544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Спасибо за внимание!) Будьте здоровы!))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429684" cy="52508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для  дошкольников: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 и фрукты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 Донецкова О.А.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Расширить и уточнить знания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о фруктах и овощах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связной речи; упражнять детей в образовании имен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прилагательных, имен существительных в родительном падеже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множественного числа;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наблюдательность, мышление детей, внимание, воображение и восприятие;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поиск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 привлекательных для детей форм получения информации о здоровом питании;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обогащать словарь по лексической теме «Овощи и фрукты»                                                               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39249" cy="6554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3"/>
            <a:ext cx="7215238" cy="57150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FF0000"/>
                </a:solidFill>
              </a:rPr>
              <a:t>Ешьте овощи и фрукты!</a:t>
            </a:r>
            <a:endParaRPr lang="ru-RU" sz="4000" dirty="0" smtClean="0">
              <a:solidFill>
                <a:srgbClr val="FF0000"/>
              </a:solidFill>
            </a:endParaRPr>
          </a:p>
          <a:p>
            <a:pPr fontAlgn="base"/>
            <a:r>
              <a:rPr lang="ru-RU" sz="4000" dirty="0" smtClean="0"/>
              <a:t>Ешьте овощи и фрукты-</a:t>
            </a:r>
            <a:br>
              <a:rPr lang="ru-RU" sz="4000" dirty="0" smtClean="0"/>
            </a:br>
            <a:r>
              <a:rPr lang="ru-RU" sz="4000" dirty="0" smtClean="0"/>
              <a:t>Это лучшие продукты.</a:t>
            </a:r>
            <a:br>
              <a:rPr lang="ru-RU" sz="4000" dirty="0" smtClean="0"/>
            </a:br>
            <a:r>
              <a:rPr lang="ru-RU" sz="4000" dirty="0" smtClean="0"/>
              <a:t>Вас спасут от всех болезней.</a:t>
            </a:r>
            <a:br>
              <a:rPr lang="ru-RU" sz="4000" dirty="0" smtClean="0"/>
            </a:br>
            <a:r>
              <a:rPr lang="ru-RU" sz="4000" dirty="0" smtClean="0"/>
              <a:t>Нет вкусней их и полезней.</a:t>
            </a:r>
          </a:p>
          <a:p>
            <a:pPr fontAlgn="base"/>
            <a:r>
              <a:rPr lang="ru-RU" sz="4000" dirty="0" smtClean="0"/>
              <a:t>Подружитесь с овощами,</a:t>
            </a:r>
            <a:br>
              <a:rPr lang="ru-RU" sz="4000" dirty="0" smtClean="0"/>
            </a:br>
            <a:r>
              <a:rPr lang="ru-RU" sz="4000" dirty="0" smtClean="0"/>
              <a:t>И с салатами и щами.</a:t>
            </a:r>
            <a:br>
              <a:rPr lang="ru-RU" sz="4000" dirty="0" smtClean="0"/>
            </a:br>
            <a:r>
              <a:rPr lang="ru-RU" sz="4000" dirty="0" smtClean="0"/>
              <a:t>Витаминов в них не счесть.</a:t>
            </a:r>
            <a:br>
              <a:rPr lang="ru-RU" sz="4000" dirty="0" smtClean="0"/>
            </a:br>
            <a:r>
              <a:rPr lang="ru-RU" sz="4000" dirty="0" smtClean="0"/>
              <a:t>Значит, нужно это есть!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661e43cd124a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0711"/>
            <a:ext cx="8643998" cy="6482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Четвертый Лишний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431156304_e31a9ce2eb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76514"/>
            <a:ext cx="7786742" cy="46100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5f1b2f51b5afe3ffb7eb7c5dccf9ad55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2" y="357166"/>
            <a:ext cx="8187218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02445b56733c4f3edb0b16b74aed8ec2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19800"/>
            <a:ext cx="8141813" cy="6109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4_50570796d253f2a432a80bfe6cff2dde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0" y="357165"/>
            <a:ext cx="8237013" cy="6181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306</Words>
  <Application>Microsoft Office PowerPoint</Application>
  <PresentationFormat>Экран (4:3)</PresentationFormat>
  <Paragraphs>42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ОВОЩИ И ФРУКТЫ</vt:lpstr>
      <vt:lpstr>Презентация для  дошкольников:   «Овощи и фрукты»                                               Подготовила : воспитатель Донецкова О.А.</vt:lpstr>
      <vt:lpstr>Презентация PowerPoint</vt:lpstr>
      <vt:lpstr>Презентация PowerPoint</vt:lpstr>
      <vt:lpstr>Презентация PowerPoint</vt:lpstr>
      <vt:lpstr>Четвертый Лишний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внимание!) Будьте здоровы!))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</dc:title>
  <dc:creator>пользрватель</dc:creator>
  <cp:lastModifiedBy>Пользователь Windows</cp:lastModifiedBy>
  <cp:revision>21</cp:revision>
  <dcterms:created xsi:type="dcterms:W3CDTF">2018-09-23T14:45:10Z</dcterms:created>
  <dcterms:modified xsi:type="dcterms:W3CDTF">2021-01-02T18:35:27Z</dcterms:modified>
</cp:coreProperties>
</file>