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6" r:id="rId6"/>
    <p:sldId id="267" r:id="rId7"/>
    <p:sldId id="264" r:id="rId8"/>
    <p:sldId id="276" r:id="rId9"/>
    <p:sldId id="279" r:id="rId10"/>
    <p:sldId id="277" r:id="rId11"/>
    <p:sldId id="280" r:id="rId12"/>
    <p:sldId id="272" r:id="rId13"/>
    <p:sldId id="278" r:id="rId14"/>
    <p:sldId id="262" r:id="rId15"/>
    <p:sldId id="268" r:id="rId16"/>
    <p:sldId id="269" r:id="rId17"/>
    <p:sldId id="258" r:id="rId18"/>
    <p:sldId id="261" r:id="rId19"/>
    <p:sldId id="273" r:id="rId20"/>
    <p:sldId id="275" r:id="rId21"/>
    <p:sldId id="260" r:id="rId22"/>
    <p:sldId id="265" r:id="rId23"/>
    <p:sldId id="270" r:id="rId24"/>
    <p:sldId id="271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6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5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0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5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7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4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2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chimes.wav"/>
          </p:stSnd>
        </p:sndAc>
      </p:transition>
    </mc:Choice>
    <mc:Fallback>
      <p:transition spd="slow">
        <p:circl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73FC-543B-4BD8-8F57-ADC75669AA9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EA95-70A1-47C6-9288-CBB22CDFE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3" name="chimes.wav"/>
          </p:stSnd>
        </p:sndAc>
      </p:transition>
    </mc:Choice>
    <mc:Fallback>
      <p:transition spd="slow">
        <p:circle/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41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13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3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00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5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54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3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2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4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7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2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1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80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5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20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7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36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7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8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4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2020-03-24T04:56:23Z</dcterms:created>
  <dcterms:modified xsi:type="dcterms:W3CDTF">2020-03-24T05:27:40Z</dcterms:modified>
</cp:coreProperties>
</file>